
<file path=[Content_Types].xml><?xml version="1.0" encoding="utf-8"?>
<Types xmlns="http://schemas.openxmlformats.org/package/2006/content-types">
  <Default Extension="jpeg" ContentType="image/jpeg"/>
  <Default Extension="jpg" ContentType="image/jpeg"/>
  <Default Extension="mkv" ContentType="video/unknown"/>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0"/>
  </p:notesMasterIdLst>
  <p:sldIdLst>
    <p:sldId id="342" r:id="rId5"/>
    <p:sldId id="351" r:id="rId6"/>
    <p:sldId id="348" r:id="rId7"/>
    <p:sldId id="354" r:id="rId8"/>
    <p:sldId id="35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80990" autoAdjust="0"/>
  </p:normalViewPr>
  <p:slideViewPr>
    <p:cSldViewPr snapToGrid="0" snapToObjects="1" showGuides="1">
      <p:cViewPr varScale="1">
        <p:scale>
          <a:sx n="130" d="100"/>
          <a:sy n="130" d="100"/>
        </p:scale>
        <p:origin x="1404" y="6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22" d="100"/>
          <a:sy n="122" d="100"/>
        </p:scale>
        <p:origin x="5004"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8/10/relationships/authors" Target="author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hdphoto1.wdp>
</file>

<file path=ppt/media/image1.png>
</file>

<file path=ppt/media/image2.png>
</file>

<file path=ppt/media/image3.jpg>
</file>

<file path=ppt/media/image4.jpg>
</file>

<file path=ppt/media/image5.png>
</file>

<file path=ppt/media/image6.png>
</file>

<file path=ppt/media/image7.png>
</file>

<file path=ppt/media/media1.mkv>
</file>

<file path=ppt/media/media2.mkv>
</file>

<file path=ppt/media/media3.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11/28/2023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899780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5</a:t>
            </a:fld>
            <a:endParaRPr lang="en-US" dirty="0"/>
          </a:p>
        </p:txBody>
      </p:sp>
    </p:spTree>
    <p:extLst>
      <p:ext uri="{BB962C8B-B14F-4D97-AF65-F5344CB8AC3E}">
        <p14:creationId xmlns:p14="http://schemas.microsoft.com/office/powerpoint/2010/main" val="335895038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kv"/><Relationship Id="rId1" Type="http://schemas.microsoft.com/office/2007/relationships/media" Target="../media/media2.mkv"/><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kv"/><Relationship Id="rId1" Type="http://schemas.microsoft.com/office/2007/relationships/media" Target="../media/media3.mkv"/><Relationship Id="rId5" Type="http://schemas.openxmlformats.org/officeDocument/2006/relationships/image" Target="../media/image7.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en-US" dirty="0"/>
              <a:t>SCIENTIFIC</a:t>
            </a:r>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p:txBody>
          <a:bodyPr/>
          <a:lstStyle/>
          <a:p>
            <a:r>
              <a:rPr lang="en-US" dirty="0"/>
              <a:t>Topic Modeling</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en-US" dirty="0"/>
              <a:t>Neal Ryan</a:t>
            </a:r>
          </a:p>
        </p:txBody>
      </p:sp>
    </p:spTree>
    <p:extLst>
      <p:ext uri="{BB962C8B-B14F-4D97-AF65-F5344CB8AC3E}">
        <p14:creationId xmlns:p14="http://schemas.microsoft.com/office/powerpoint/2010/main" val="2498031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endParaRPr lang="en-US" dirty="0"/>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p:txBody>
          <a:bodyPr/>
          <a:lstStyle/>
          <a:p>
            <a:r>
              <a:rPr lang="en-US" dirty="0"/>
              <a:t>The project goal was to model topics in the sciences such that new topics coming out in the literature could be identified. The first approach used in this project was modeling via LDA. As this did not give an amazing result, I switched to an LLM</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LDA Model</a:t>
            </a:r>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a:xfrm>
            <a:off x="9140971" y="2821437"/>
            <a:ext cx="2589754" cy="3201018"/>
          </a:xfrm>
        </p:spPr>
        <p:txBody>
          <a:bodyPr/>
          <a:lstStyle/>
          <a:p>
            <a:pPr marL="0" indent="0">
              <a:buNone/>
            </a:pPr>
            <a:r>
              <a:rPr lang="en-US" dirty="0"/>
              <a:t>This video runs you through the code notebook, though this notebook is very straightforward, so watching is optional.</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3</a:t>
            </a:fld>
            <a:endParaRPr lang="en-US" dirty="0"/>
          </a:p>
        </p:txBody>
      </p:sp>
      <p:pic>
        <p:nvPicPr>
          <p:cNvPr id="11" name="LDA Model">
            <a:hlinkClick r:id="" action="ppaction://media"/>
            <a:extLst>
              <a:ext uri="{FF2B5EF4-FFF2-40B4-BE49-F238E27FC236}">
                <a16:creationId xmlns:a16="http://schemas.microsoft.com/office/drawing/2014/main" id="{41C6D1D9-4C72-48E5-4D7A-4BADEBBC801C}"/>
              </a:ext>
            </a:extLst>
          </p:cNvPr>
          <p:cNvPicPr>
            <a:picLocks noGrp="1" noChangeAspect="1"/>
          </p:cNvPicPr>
          <p:nvPr>
            <p:ph sz="quarter" idx="35"/>
            <a:videoFile r:link="rId2"/>
            <p:extLst>
              <p:ext uri="{DAA4B4D4-6D71-4841-9C94-3DE7FCFB9230}">
                <p14:media xmlns:p14="http://schemas.microsoft.com/office/powerpoint/2010/main" r:embed="rId1"/>
              </p:ext>
            </p:extLst>
          </p:nvPr>
        </p:nvPicPr>
        <p:blipFill>
          <a:blip r:embed="rId5"/>
          <a:stretch>
            <a:fillRect/>
          </a:stretch>
        </p:blipFill>
        <p:spPr>
          <a:xfrm>
            <a:off x="253345" y="1545189"/>
            <a:ext cx="8646348" cy="4863571"/>
          </a:xfrm>
        </p:spPr>
      </p:pic>
    </p:spTree>
    <p:extLst>
      <p:ext uri="{BB962C8B-B14F-4D97-AF65-F5344CB8AC3E}">
        <p14:creationId xmlns:p14="http://schemas.microsoft.com/office/powerpoint/2010/main" val="3049025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167"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Finetuning the LLM Model</a:t>
            </a:r>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a:xfrm>
            <a:off x="9011974" y="2259106"/>
            <a:ext cx="2811657" cy="3665553"/>
          </a:xfrm>
        </p:spPr>
        <p:txBody>
          <a:bodyPr/>
          <a:lstStyle/>
          <a:p>
            <a:pPr marL="0" indent="0">
              <a:buNone/>
            </a:pPr>
            <a:r>
              <a:rPr lang="en-US" dirty="0"/>
              <a:t>This video is a quick overview of the LLM model finetuning. You DO NOT need to run this model (in fact you cannot unless you set up your own </a:t>
            </a:r>
            <a:r>
              <a:rPr lang="en-US" dirty="0" err="1"/>
              <a:t>huggingface</a:t>
            </a:r>
            <a:r>
              <a:rPr lang="en-US" dirty="0"/>
              <a:t> account and commit it there, as I cannot allow people to overwrite my model). Skim at your leisure.</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4</a:t>
            </a:fld>
            <a:endParaRPr lang="en-US" dirty="0"/>
          </a:p>
        </p:txBody>
      </p:sp>
      <p:pic>
        <p:nvPicPr>
          <p:cNvPr id="5" name="Finetuning Model">
            <a:hlinkClick r:id="" action="ppaction://media"/>
            <a:extLst>
              <a:ext uri="{FF2B5EF4-FFF2-40B4-BE49-F238E27FC236}">
                <a16:creationId xmlns:a16="http://schemas.microsoft.com/office/drawing/2014/main" id="{2DAE01A0-0010-8F89-4D21-1E7DAD889ED1}"/>
              </a:ext>
            </a:extLst>
          </p:cNvPr>
          <p:cNvPicPr>
            <a:picLocks noGrp="1" noChangeAspect="1"/>
          </p:cNvPicPr>
          <p:nvPr>
            <p:ph sz="quarter" idx="35"/>
            <a:videoFile r:link="rId2"/>
            <p:extLst>
              <p:ext uri="{DAA4B4D4-6D71-4841-9C94-3DE7FCFB9230}">
                <p14:media xmlns:p14="http://schemas.microsoft.com/office/powerpoint/2010/main" r:embed="rId1"/>
              </p:ext>
            </p:extLst>
          </p:nvPr>
        </p:nvPicPr>
        <p:blipFill>
          <a:blip r:embed="rId4"/>
          <a:stretch>
            <a:fillRect/>
          </a:stretch>
        </p:blipFill>
        <p:spPr>
          <a:xfrm>
            <a:off x="436826" y="1594088"/>
            <a:ext cx="8451991" cy="4754245"/>
          </a:xfrm>
        </p:spPr>
      </p:pic>
    </p:spTree>
    <p:extLst>
      <p:ext uri="{BB962C8B-B14F-4D97-AF65-F5344CB8AC3E}">
        <p14:creationId xmlns:p14="http://schemas.microsoft.com/office/powerpoint/2010/main" val="306485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2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a:t>Running </a:t>
            </a:r>
            <a:r>
              <a:rPr lang="en-US" dirty="0"/>
              <a:t>the LLM Model</a:t>
            </a:r>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a:xfrm>
            <a:off x="8811491" y="1999945"/>
            <a:ext cx="3072680" cy="3460180"/>
          </a:xfrm>
        </p:spPr>
        <p:txBody>
          <a:bodyPr/>
          <a:lstStyle/>
          <a:p>
            <a:pPr marL="0" indent="0">
              <a:buNone/>
            </a:pPr>
            <a:r>
              <a:rPr lang="en-US" dirty="0"/>
              <a:t>This video spends a while explaining the main notebook for the project, running the LLM (7b parameter Falcon model). Instructions can be found at the top of the notebook so that you do not need to watch this, but refer to it if you are confused with any pieces</a:t>
            </a:r>
            <a:br>
              <a:rPr lang="en-US" dirty="0"/>
            </a:br>
            <a:br>
              <a:rPr lang="en-US" dirty="0"/>
            </a:b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5</a:t>
            </a:fld>
            <a:endParaRPr lang="en-US" dirty="0"/>
          </a:p>
        </p:txBody>
      </p:sp>
      <p:pic>
        <p:nvPicPr>
          <p:cNvPr id="8" name="Running Model">
            <a:hlinkClick r:id="" action="ppaction://media"/>
            <a:extLst>
              <a:ext uri="{FF2B5EF4-FFF2-40B4-BE49-F238E27FC236}">
                <a16:creationId xmlns:a16="http://schemas.microsoft.com/office/drawing/2014/main" id="{D4808396-CD0B-E7D3-4FB4-51C92A60EAD7}"/>
              </a:ext>
            </a:extLst>
          </p:cNvPr>
          <p:cNvPicPr>
            <a:picLocks noGrp="1" noChangeAspect="1"/>
          </p:cNvPicPr>
          <p:nvPr>
            <p:ph sz="quarter" idx="35"/>
            <a:videoFile r:link="rId2"/>
            <p:extLst>
              <p:ext uri="{DAA4B4D4-6D71-4841-9C94-3DE7FCFB9230}">
                <p14:media xmlns:p14="http://schemas.microsoft.com/office/powerpoint/2010/main" r:embed="rId1"/>
              </p:ext>
            </p:extLst>
          </p:nvPr>
        </p:nvPicPr>
        <p:blipFill>
          <a:blip r:embed="rId5"/>
          <a:stretch>
            <a:fillRect/>
          </a:stretch>
        </p:blipFill>
        <p:spPr>
          <a:xfrm>
            <a:off x="120059" y="1397876"/>
            <a:ext cx="8461610" cy="4759656"/>
          </a:xfrm>
        </p:spPr>
      </p:pic>
      <p:sp>
        <p:nvSpPr>
          <p:cNvPr id="10" name="TextBox 9">
            <a:extLst>
              <a:ext uri="{FF2B5EF4-FFF2-40B4-BE49-F238E27FC236}">
                <a16:creationId xmlns:a16="http://schemas.microsoft.com/office/drawing/2014/main" id="{E26F8D04-2005-AF76-6A3E-CA777D60EE4D}"/>
              </a:ext>
            </a:extLst>
          </p:cNvPr>
          <p:cNvSpPr txBox="1"/>
          <p:nvPr/>
        </p:nvSpPr>
        <p:spPr>
          <a:xfrm>
            <a:off x="389000" y="6169709"/>
            <a:ext cx="10798113" cy="646331"/>
          </a:xfrm>
          <a:prstGeom prst="rect">
            <a:avLst/>
          </a:prstGeom>
          <a:noFill/>
        </p:spPr>
        <p:txBody>
          <a:bodyPr wrap="square">
            <a:spAutoFit/>
          </a:bodyPr>
          <a:lstStyle/>
          <a:p>
            <a:pPr algn="ctr"/>
            <a:r>
              <a:rPr lang="en-US" dirty="0">
                <a:solidFill>
                  <a:schemeClr val="bg1"/>
                </a:solidFill>
              </a:rPr>
              <a:t>If you do not want to make your own hugging face account + token you may use this one: </a:t>
            </a:r>
            <a:r>
              <a:rPr lang="en-US" dirty="0" err="1">
                <a:solidFill>
                  <a:schemeClr val="bg1"/>
                </a:solidFill>
              </a:rPr>
              <a:t>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</a:t>
            </a:r>
            <a:endParaRPr lang="en-US" dirty="0">
              <a:solidFill>
                <a:schemeClr val="bg1"/>
              </a:solidFill>
            </a:endParaRPr>
          </a:p>
        </p:txBody>
      </p:sp>
    </p:spTree>
    <p:extLst>
      <p:ext uri="{BB962C8B-B14F-4D97-AF65-F5344CB8AC3E}">
        <p14:creationId xmlns:p14="http://schemas.microsoft.com/office/powerpoint/2010/main" val="3289652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6067"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4C44BFB8-0B48-48D5-A0BA-9317960E8F6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{FB7C8705-DD61-4327-A96A-18D785387C75}tf11936837_win32</Template>
  <TotalTime>5869</TotalTime>
  <Words>223</Words>
  <Application>Microsoft Office PowerPoint</Application>
  <PresentationFormat>Widescreen</PresentationFormat>
  <Paragraphs>18</Paragraphs>
  <Slides>5</Slides>
  <Notes>2</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Arial Nova</vt:lpstr>
      <vt:lpstr>Biome</vt:lpstr>
      <vt:lpstr>Biome Light</vt:lpstr>
      <vt:lpstr>Calibri</vt:lpstr>
      <vt:lpstr>Segoe UI</vt:lpstr>
      <vt:lpstr>Office Theme</vt:lpstr>
      <vt:lpstr>SCIENTIFIC</vt:lpstr>
      <vt:lpstr>Introduction</vt:lpstr>
      <vt:lpstr>LDA Model</vt:lpstr>
      <vt:lpstr>Finetuning the LLM Model</vt:lpstr>
      <vt:lpstr>Running the LLM Model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dc:title>
  <dc:creator>Neal Ryan</dc:creator>
  <cp:lastModifiedBy>Neal Ryan</cp:lastModifiedBy>
  <cp:revision>5</cp:revision>
  <dcterms:created xsi:type="dcterms:W3CDTF">2023-11-29T02:26:05Z</dcterms:created>
  <dcterms:modified xsi:type="dcterms:W3CDTF">2023-12-03T04:15:22Z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